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60" d="100"/>
          <a:sy n="160" d="100"/>
        </p:scale>
        <p:origin x="-312" y="21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8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0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F7F2-722B-42F9-8102-2E22CBC833B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0FB5-ADBD-4D92-BA7F-C500D06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t="16981" r="20406" b="9652"/>
          <a:stretch/>
        </p:blipFill>
        <p:spPr bwMode="auto">
          <a:xfrm>
            <a:off x="1079462" y="1625371"/>
            <a:ext cx="4885562" cy="5657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cxnSp>
        <p:nvCxnSpPr>
          <p:cNvPr id="5" name="Straight Arrow Connector 4"/>
          <p:cNvCxnSpPr/>
          <p:nvPr/>
        </p:nvCxnSpPr>
        <p:spPr>
          <a:xfrm flipV="1">
            <a:off x="5334000" y="5867400"/>
            <a:ext cx="914400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36661" y="7310049"/>
            <a:ext cx="489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Alley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601313" y="7310050"/>
            <a:ext cx="529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Canal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6267450"/>
            <a:ext cx="0" cy="1319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5517892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Bosque Rd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29934" y="2436167"/>
            <a:ext cx="965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Water Tower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4375" y="2666999"/>
            <a:ext cx="4000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38700" y="6781800"/>
            <a:ext cx="0" cy="666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2213934">
            <a:off x="1680584" y="3159833"/>
            <a:ext cx="751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Road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 rot="19990658">
            <a:off x="3518699" y="558711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S</a:t>
            </a:r>
            <a:endParaRPr lang="en-US" sz="1200" u="sng" dirty="0"/>
          </a:p>
        </p:txBody>
      </p:sp>
      <p:sp>
        <p:nvSpPr>
          <p:cNvPr id="19" name="Rectangle 18"/>
          <p:cNvSpPr/>
          <p:nvPr/>
        </p:nvSpPr>
        <p:spPr>
          <a:xfrm rot="20181323">
            <a:off x="3236678" y="5557440"/>
            <a:ext cx="25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485779" y="5117467"/>
            <a:ext cx="140567" cy="53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61389" y="5072759"/>
            <a:ext cx="982200" cy="1226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51085" y="612667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95276" y="6126670"/>
            <a:ext cx="222942" cy="526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822664" y="6785129"/>
            <a:ext cx="17526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048000" y="5943601"/>
            <a:ext cx="685800" cy="79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62200" y="3962400"/>
            <a:ext cx="662099" cy="191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1175428" y="2742448"/>
            <a:ext cx="1186772" cy="1219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284513" y="2776246"/>
            <a:ext cx="1143001" cy="1162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408728" y="3938672"/>
            <a:ext cx="252425" cy="542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661153" y="4427468"/>
            <a:ext cx="139647" cy="53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489057" y="3589467"/>
            <a:ext cx="376912" cy="175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303528" y="4945344"/>
            <a:ext cx="114300" cy="8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2502906" y="3745172"/>
            <a:ext cx="316494" cy="630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3352800" y="4157804"/>
            <a:ext cx="305573" cy="125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705532" y="4225608"/>
            <a:ext cx="173561" cy="327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364277" y="4572000"/>
            <a:ext cx="445723" cy="316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438573" y="5007238"/>
            <a:ext cx="22816" cy="772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9" name="Rectangle 1048"/>
          <p:cNvSpPr/>
          <p:nvPr/>
        </p:nvSpPr>
        <p:spPr>
          <a:xfrm>
            <a:off x="1416315" y="828020"/>
            <a:ext cx="3720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CMS Cross Country Trail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56470" y="3554344"/>
            <a:ext cx="471778" cy="692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flipH="1">
            <a:off x="3907792" y="3959191"/>
            <a:ext cx="1296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Swimming Pool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 rot="3515609">
            <a:off x="2376829" y="4075635"/>
            <a:ext cx="12601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Soccer Fields</a:t>
            </a:r>
            <a:endParaRPr lang="en-US" sz="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209898"/>
            <a:ext cx="728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Bus Parking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969312" y="4094482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Spectator Parking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 rot="3584069">
            <a:off x="4195910" y="4998804"/>
            <a:ext cx="9204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Spectator Parking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91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cp:lastPrinted>2016-09-16T21:05:43Z</cp:lastPrinted>
  <dcterms:created xsi:type="dcterms:W3CDTF">2013-09-25T16:42:34Z</dcterms:created>
  <dcterms:modified xsi:type="dcterms:W3CDTF">2018-09-13T14:21:25Z</dcterms:modified>
</cp:coreProperties>
</file>